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73" r:id="rId3"/>
    <p:sldId id="274" r:id="rId4"/>
    <p:sldId id="275" r:id="rId5"/>
    <p:sldId id="257" r:id="rId6"/>
    <p:sldId id="263" r:id="rId7"/>
    <p:sldId id="258" r:id="rId8"/>
    <p:sldId id="259" r:id="rId9"/>
    <p:sldId id="264" r:id="rId10"/>
    <p:sldId id="260" r:id="rId11"/>
    <p:sldId id="261" r:id="rId12"/>
    <p:sldId id="262" r:id="rId13"/>
    <p:sldId id="265" r:id="rId14"/>
    <p:sldId id="266" r:id="rId15"/>
    <p:sldId id="268" r:id="rId16"/>
    <p:sldId id="267" r:id="rId17"/>
    <p:sldId id="271" r:id="rId18"/>
    <p:sldId id="269" r:id="rId19"/>
    <p:sldId id="270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4" d="100"/>
          <a:sy n="114" d="100"/>
        </p:scale>
        <p:origin x="-918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F5A45-06D6-4946-81F1-549F85BB4717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6682B-CA09-A74A-B374-9DD475D2DE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05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6682B-CA09-A74A-B374-9DD475D2DE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47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6682B-CA09-A74A-B374-9DD475D2DE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82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76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66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332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1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06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69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366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186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074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79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945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E8D42-371E-514D-82FB-787A304184F0}" type="datetimeFigureOut">
              <a:rPr lang="en-US" smtClean="0"/>
              <a:t>8/10/2018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37610-9C46-0A41-8736-6D0FFB37B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2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France and Germany 2019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28-June 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03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Countryside: Castles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025" y="1417639"/>
            <a:ext cx="8229600" cy="5440362"/>
          </a:xfrm>
        </p:spPr>
        <p:txBody>
          <a:bodyPr/>
          <a:lstStyle/>
          <a:p>
            <a:r>
              <a:rPr lang="en-US" dirty="0" smtClean="0"/>
              <a:t>Versailles Palace is approximately one hour from Paris. It’s a must see. It show cases the splendor and the importance of Louis XIV and his royal court in French history.</a:t>
            </a:r>
            <a:endParaRPr lang="en-US" dirty="0"/>
          </a:p>
        </p:txBody>
      </p:sp>
      <p:pic>
        <p:nvPicPr>
          <p:cNvPr id="5" name="Picture 4" descr="Screen Shot 2018-07-20 at 2.02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252" y="3763635"/>
            <a:ext cx="4616645" cy="299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91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Loire Valley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18394" cy="4808477"/>
          </a:xfrm>
        </p:spPr>
        <p:txBody>
          <a:bodyPr/>
          <a:lstStyle/>
          <a:p>
            <a:r>
              <a:rPr lang="en-US" dirty="0" smtClean="0"/>
              <a:t>This area is known for its concentration of castles, gardens, and vineyards.”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Screen Shot 2018-07-20 at 3.18.0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28" y="2873071"/>
            <a:ext cx="5464915" cy="353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97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Normandy, France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Mont St. Michel</a:t>
            </a:r>
            <a:endParaRPr lang="en-US" dirty="0"/>
          </a:p>
        </p:txBody>
      </p:sp>
      <p:pic>
        <p:nvPicPr>
          <p:cNvPr id="7" name="Content Placeholder 6" descr="Screen Shot 2018-07-20 at 2.58.57 PM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95" r="24195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Normandy Beach</a:t>
            </a:r>
            <a:endParaRPr lang="en-US" dirty="0"/>
          </a:p>
        </p:txBody>
      </p:sp>
      <p:pic>
        <p:nvPicPr>
          <p:cNvPr id="8" name="Content Placeholder 7" descr="Screen Shot 2018-07-20 at 3.03.38 PM.png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" b="17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22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Keeping WWII history</a:t>
            </a:r>
            <a:r>
              <a:rPr lang="mr-IN" dirty="0" smtClean="0"/>
              <a:t>…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Hitler’s Eagle’s Nest</a:t>
            </a:r>
            <a:endParaRPr lang="en-US" dirty="0"/>
          </a:p>
        </p:txBody>
      </p:sp>
      <p:pic>
        <p:nvPicPr>
          <p:cNvPr id="7" name="Content Placeholder 6" descr="unnamed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165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Dachau Concentration Camp</a:t>
            </a:r>
            <a:endParaRPr lang="en-US" dirty="0"/>
          </a:p>
        </p:txBody>
      </p:sp>
      <p:pic>
        <p:nvPicPr>
          <p:cNvPr id="8" name="Content Placeholder 7" descr="unnamed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r="116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01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Castles and Medieval City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Neuschwanstein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7" name="Content Placeholder 6" descr="unnamed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5" r="19325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err="1" smtClean="0"/>
              <a:t>Rotheburg</a:t>
            </a:r>
            <a:r>
              <a:rPr lang="en-US" dirty="0" smtClean="0"/>
              <a:t> </a:t>
            </a:r>
            <a:r>
              <a:rPr lang="en-US" dirty="0" err="1" smtClean="0"/>
              <a:t>ob</a:t>
            </a:r>
            <a:r>
              <a:rPr lang="en-US" dirty="0" smtClean="0"/>
              <a:t> der </a:t>
            </a:r>
            <a:r>
              <a:rPr lang="en-US" dirty="0" err="1" smtClean="0"/>
              <a:t>Tauber</a:t>
            </a:r>
            <a:endParaRPr lang="en-US" dirty="0"/>
          </a:p>
        </p:txBody>
      </p:sp>
      <p:pic>
        <p:nvPicPr>
          <p:cNvPr id="8" name="Content Placeholder 7" descr="download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12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Overnight in a Castle?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Burg </a:t>
            </a:r>
            <a:r>
              <a:rPr lang="en-US" dirty="0" err="1" smtClean="0"/>
              <a:t>Stahleck</a:t>
            </a:r>
            <a:endParaRPr lang="en-US" dirty="0"/>
          </a:p>
        </p:txBody>
      </p:sp>
      <p:pic>
        <p:nvPicPr>
          <p:cNvPr id="7" name="Content Placeholder 6" descr="Screen Shot 2018-07-20 at 3.59.00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0" r="13600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Youth hostels</a:t>
            </a:r>
            <a:endParaRPr lang="en-US" dirty="0"/>
          </a:p>
        </p:txBody>
      </p:sp>
      <p:pic>
        <p:nvPicPr>
          <p:cNvPr id="8" name="Content Placeholder 7" descr="Screen Shot 2018-07-20 at 4.02.22 PM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" b="8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223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Soccer and Bike </a:t>
            </a:r>
            <a:r>
              <a:rPr lang="en-US" dirty="0"/>
              <a:t>T</a:t>
            </a:r>
            <a:r>
              <a:rPr lang="en-US" dirty="0" smtClean="0"/>
              <a:t>our</a:t>
            </a:r>
            <a:endParaRPr lang="en-US" dirty="0"/>
          </a:p>
        </p:txBody>
      </p:sp>
      <p:pic>
        <p:nvPicPr>
          <p:cNvPr id="8" name="Content Placeholder 7" descr="unnamed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86" r="3068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In Munich (Ms. </a:t>
            </a:r>
            <a:r>
              <a:rPr lang="en-US" dirty="0" err="1" smtClean="0"/>
              <a:t>Harrigan</a:t>
            </a:r>
            <a:r>
              <a:rPr lang="en-US" dirty="0" smtClean="0"/>
              <a:t> knows Paris!)</a:t>
            </a:r>
            <a:endParaRPr lang="en-US" dirty="0"/>
          </a:p>
        </p:txBody>
      </p:sp>
      <p:pic>
        <p:nvPicPr>
          <p:cNvPr id="9" name="Content Placeholder 8" descr="unnamed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8" r="14198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4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into sports? 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Shopping</a:t>
            </a:r>
            <a:endParaRPr lang="en-US" dirty="0"/>
          </a:p>
        </p:txBody>
      </p:sp>
      <p:pic>
        <p:nvPicPr>
          <p:cNvPr id="6" name="Content Placeholder 5" descr="fussgaengerzone-muenchen-20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6" r="11656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Glockenspiel</a:t>
            </a:r>
            <a:endParaRPr lang="en-US" dirty="0"/>
          </a:p>
        </p:txBody>
      </p:sp>
      <p:pic>
        <p:nvPicPr>
          <p:cNvPr id="7" name="Content Placeholder 6" descr="unnamed.jp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5" r="159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71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Restaurants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Hofbräuhaus</a:t>
            </a:r>
            <a:endParaRPr lang="en-US" dirty="0"/>
          </a:p>
        </p:txBody>
      </p:sp>
      <p:pic>
        <p:nvPicPr>
          <p:cNvPr id="8" name="Content Placeholder 7" descr="Screen Shot 2018-07-20 at 3.54.10 PM.pn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r="16875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Hard Rock Cafe</a:t>
            </a:r>
            <a:endParaRPr lang="en-US" dirty="0"/>
          </a:p>
        </p:txBody>
      </p:sp>
      <p:pic>
        <p:nvPicPr>
          <p:cNvPr id="7" name="Content Placeholder 6" descr="unnamed.png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r="116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225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Airfare					$1,000</a:t>
            </a:r>
          </a:p>
          <a:p>
            <a:pPr marL="0" indent="0">
              <a:buNone/>
            </a:pPr>
            <a:r>
              <a:rPr lang="en-US" dirty="0" smtClean="0"/>
              <a:t>Land travel		          225</a:t>
            </a:r>
          </a:p>
          <a:p>
            <a:pPr marL="0" indent="0">
              <a:buNone/>
            </a:pPr>
            <a:r>
              <a:rPr lang="en-US" dirty="0" smtClean="0"/>
              <a:t>Overnights	(13)			400  includes breakfast</a:t>
            </a:r>
          </a:p>
          <a:p>
            <a:pPr marL="0" indent="0">
              <a:buNone/>
            </a:pPr>
            <a:r>
              <a:rPr lang="en-US" dirty="0" smtClean="0"/>
              <a:t>Sightseeing				200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Recommended spending money				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64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Summer 2018</a:t>
            </a:r>
            <a:endParaRPr lang="en-US" dirty="0"/>
          </a:p>
        </p:txBody>
      </p:sp>
      <p:pic>
        <p:nvPicPr>
          <p:cNvPr id="4" name="Content Placeholder 3" descr="Screen Shot 2018-07-22 at 2.19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" b="7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33594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is eligible to go?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to current THS students who have or have had French or German</a:t>
            </a:r>
          </a:p>
          <a:p>
            <a:r>
              <a:rPr lang="en-US" dirty="0" smtClean="0"/>
              <a:t>Then open to staff members, parents of current THS students who have or have had French or German, former THS students</a:t>
            </a:r>
          </a:p>
          <a:p>
            <a:r>
              <a:rPr lang="en-US" dirty="0" smtClean="0"/>
              <a:t>HOPING for 20-25 total in the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9987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07-22 at 2.21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" r="2408"/>
          <a:stretch>
            <a:fillRect/>
          </a:stretch>
        </p:blipFill>
        <p:spPr>
          <a:xfrm>
            <a:off x="457200" y="902424"/>
            <a:ext cx="8229600" cy="5223740"/>
          </a:xfrm>
        </p:spPr>
      </p:pic>
    </p:spTree>
    <p:extLst>
      <p:ext uri="{BB962C8B-B14F-4D97-AF65-F5344CB8AC3E}">
        <p14:creationId xmlns:p14="http://schemas.microsoft.com/office/powerpoint/2010/main" val="88914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creen Shot 2018-07-22 at 2.22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" r="34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3739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Paris, France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450466" cy="39512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/>
              <a:t>Left Bank/Blvd. St Michel (Luxembourg Gardens, The Sorbonne University, Notre Dame, Louvre Museum, and Le Centre George Pompidou</a:t>
            </a:r>
            <a:r>
              <a:rPr lang="mr-IN" sz="2800" dirty="0" smtClean="0"/>
              <a:t>…</a:t>
            </a:r>
            <a:r>
              <a:rPr lang="en-US" sz="2800" dirty="0" smtClean="0"/>
              <a:t>). There are numerous places to visit in a two mile radius!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5450022" y="2174875"/>
            <a:ext cx="3278386" cy="395128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Screen Shot 2018-07-20 at 2.13.1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022" y="2174875"/>
            <a:ext cx="2856385" cy="377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9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of the highlights in the Latin Quarter</a:t>
            </a:r>
            <a:endParaRPr lang="en-US" dirty="0"/>
          </a:p>
        </p:txBody>
      </p:sp>
      <p:pic>
        <p:nvPicPr>
          <p:cNvPr id="8" name="Content Placeholder 7" descr="Screen Shot 2018-07-20 at 2.24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6" r="14236"/>
          <a:stretch>
            <a:fillRect/>
          </a:stretch>
        </p:blipFill>
        <p:spPr>
          <a:xfrm>
            <a:off x="1283136" y="2054434"/>
            <a:ext cx="7403663" cy="4071729"/>
          </a:xfrm>
        </p:spPr>
      </p:pic>
    </p:spTree>
    <p:extLst>
      <p:ext uri="{BB962C8B-B14F-4D97-AF65-F5344CB8AC3E}">
        <p14:creationId xmlns:p14="http://schemas.microsoft.com/office/powerpoint/2010/main" val="334149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Trip down </a:t>
            </a:r>
            <a:r>
              <a:rPr lang="en-US" dirty="0" smtClean="0"/>
              <a:t>the Seine River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Trip down the Seine River on the “Bateau </a:t>
            </a:r>
            <a:r>
              <a:rPr lang="en-US" dirty="0" err="1" smtClean="0"/>
              <a:t>Mouche</a:t>
            </a:r>
            <a:r>
              <a:rPr lang="en-US" dirty="0" smtClean="0"/>
              <a:t>”. You get acquainted with the most important touristic sites in Paris from the water.</a:t>
            </a:r>
          </a:p>
          <a:p>
            <a:endParaRPr lang="en-US" dirty="0"/>
          </a:p>
        </p:txBody>
      </p:sp>
      <p:pic>
        <p:nvPicPr>
          <p:cNvPr id="4" name="Picture 3" descr="Screen Shot 2018-07-20 at 2.29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923" y="3770494"/>
            <a:ext cx="3783267" cy="233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Chartier</a:t>
            </a:r>
            <a:r>
              <a:rPr lang="en-US" dirty="0" smtClean="0"/>
              <a:t> Restaurant</a:t>
            </a:r>
            <a:br>
              <a:rPr lang="en-US" dirty="0" smtClean="0"/>
            </a:br>
            <a:r>
              <a:rPr lang="en-US" dirty="0" smtClean="0"/>
              <a:t>7 Rue du </a:t>
            </a:r>
            <a:r>
              <a:rPr lang="en-US" dirty="0" err="1" smtClean="0"/>
              <a:t>Faubourg</a:t>
            </a:r>
            <a:r>
              <a:rPr lang="en-US" dirty="0" smtClean="0"/>
              <a:t> Montmartre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Screen Shot 2018-07-20 at 1.52.5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19" y="2205167"/>
            <a:ext cx="2912255" cy="3740410"/>
          </a:xfrm>
          <a:prstGeom prst="rect">
            <a:avLst/>
          </a:prstGeom>
        </p:spPr>
      </p:pic>
      <p:pic>
        <p:nvPicPr>
          <p:cNvPr id="6" name="Picture 5" descr="Screen Shot 2018-07-20 at 1.56.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359" y="2205168"/>
            <a:ext cx="4915640" cy="3740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41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Chartiers</a:t>
            </a:r>
            <a:r>
              <a:rPr lang="en-US" dirty="0" smtClean="0"/>
              <a:t> Menu</a:t>
            </a:r>
            <a:endParaRPr lang="en-US" dirty="0"/>
          </a:p>
        </p:txBody>
      </p:sp>
      <p:pic>
        <p:nvPicPr>
          <p:cNvPr id="8" name="Content Placeholder 7" descr="Screen Shot 2018-07-20 at 2.50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589" r="-655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88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266</Words>
  <Application>Microsoft Office PowerPoint</Application>
  <PresentationFormat>On-screen Show (4:3)</PresentationFormat>
  <Paragraphs>47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France and Germany 2019</vt:lpstr>
      <vt:lpstr>Survey Summer 2018</vt:lpstr>
      <vt:lpstr>PowerPoint Presentation</vt:lpstr>
      <vt:lpstr>PowerPoint Presentation</vt:lpstr>
      <vt:lpstr>Paris, France</vt:lpstr>
      <vt:lpstr>Map of the highlights in the Latin Quarter</vt:lpstr>
      <vt:lpstr>Trip down the Seine River</vt:lpstr>
      <vt:lpstr>Chartier Restaurant 7 Rue du Faubourg Montmartre </vt:lpstr>
      <vt:lpstr>Chartiers Menu</vt:lpstr>
      <vt:lpstr>French Countryside: Castles</vt:lpstr>
      <vt:lpstr>The Loire Valley</vt:lpstr>
      <vt:lpstr>Normandy, France</vt:lpstr>
      <vt:lpstr>Keeping WWII history….</vt:lpstr>
      <vt:lpstr>Castles and Medieval City</vt:lpstr>
      <vt:lpstr>Overnight in a Castle?</vt:lpstr>
      <vt:lpstr>Possible Soccer and Bike Tour</vt:lpstr>
      <vt:lpstr>Not into sports?  </vt:lpstr>
      <vt:lpstr>Restaurants</vt:lpstr>
      <vt:lpstr>Costs</vt:lpstr>
      <vt:lpstr>Who is eligible to go?</vt:lpstr>
    </vt:vector>
  </TitlesOfParts>
  <Company>TCSC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France and Germany 2019</dc:title>
  <dc:creator>Kim Warner</dc:creator>
  <cp:lastModifiedBy>Kevin Emsweller</cp:lastModifiedBy>
  <cp:revision>17</cp:revision>
  <dcterms:created xsi:type="dcterms:W3CDTF">2018-07-20T17:22:36Z</dcterms:created>
  <dcterms:modified xsi:type="dcterms:W3CDTF">2018-08-10T17:45:58Z</dcterms:modified>
</cp:coreProperties>
</file>