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5" r:id="rId4"/>
    <p:sldId id="257" r:id="rId5"/>
    <p:sldId id="258" r:id="rId6"/>
    <p:sldId id="263" r:id="rId7"/>
    <p:sldId id="262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BB4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81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2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5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985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4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7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58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2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0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14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75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D0169-B950-4E91-AB5B-B2DC6DB7D5B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A5500-30F5-468E-87C7-AEEA0A306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2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2B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Tipton </a:t>
            </a:r>
            <a:r>
              <a:rPr lang="en-US" sz="3600" b="1" dirty="0" smtClean="0">
                <a:solidFill>
                  <a:srgbClr val="002B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 </a:t>
            </a:r>
            <a:r>
              <a:rPr lang="en-US" sz="3600" b="1" dirty="0" smtClean="0">
                <a:solidFill>
                  <a:srgbClr val="002B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</a:t>
            </a:r>
          </a:p>
          <a:p>
            <a:pPr marL="0" indent="0">
              <a:buNone/>
            </a:pPr>
            <a:endParaRPr lang="en-US" sz="1200" b="1" dirty="0" smtClean="0">
              <a:solidFill>
                <a:srgbClr val="002B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002B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Junior 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002BB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Honor Society</a:t>
            </a:r>
            <a:endParaRPr lang="en-US" sz="4800" b="1" dirty="0">
              <a:solidFill>
                <a:srgbClr val="002B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1000"/>
            <a:ext cx="2007803" cy="607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65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C:\Users\kemsweller\Downloads\IMG_2721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77" r="7732"/>
          <a:stretch/>
        </p:blipFill>
        <p:spPr bwMode="auto">
          <a:xfrm rot="5400000">
            <a:off x="1308472" y="207391"/>
            <a:ext cx="6781799" cy="635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47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3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9122072" cy="3962400"/>
          </a:xfrm>
        </p:spPr>
      </p:pic>
    </p:spTree>
    <p:extLst>
      <p:ext uri="{BB962C8B-B14F-4D97-AF65-F5344CB8AC3E}">
        <p14:creationId xmlns:p14="http://schemas.microsoft.com/office/powerpoint/2010/main" val="110954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83" r="9747"/>
          <a:stretch/>
        </p:blipFill>
        <p:spPr>
          <a:xfrm rot="5400000">
            <a:off x="1582267" y="644548"/>
            <a:ext cx="6893864" cy="5638800"/>
          </a:xfrm>
        </p:spPr>
      </p:pic>
    </p:spTree>
    <p:extLst>
      <p:ext uri="{BB962C8B-B14F-4D97-AF65-F5344CB8AC3E}">
        <p14:creationId xmlns:p14="http://schemas.microsoft.com/office/powerpoint/2010/main" val="205706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kemsweller\Downloads\IMG_30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60" t="-1" r="-9343" b="-2792"/>
          <a:stretch/>
        </p:blipFill>
        <p:spPr bwMode="auto">
          <a:xfrm rot="5400000"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553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6000">
        <p:fade/>
      </p:transition>
    </mc:Choice>
    <mc:Fallback>
      <p:transition spd="med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kemsweller\Downloads\IMG_305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9"/>
          <a:stretch/>
        </p:blipFill>
        <p:spPr bwMode="auto">
          <a:xfrm rot="5400000">
            <a:off x="1065276" y="430612"/>
            <a:ext cx="6556250" cy="594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935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6000">
        <p:fade/>
      </p:transition>
    </mc:Choice>
    <mc:Fallback>
      <p:transition spd="med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kemsweller\Downloads\IMG_40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8461"/>
            <a:ext cx="9144000" cy="494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365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6000">
        <p:fade/>
      </p:transition>
    </mc:Choice>
    <mc:Fallback>
      <p:transition spd="med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7</Words>
  <Application>Microsoft Office PowerPoint</Application>
  <PresentationFormat>On-screen Show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Emsweller</dc:creator>
  <cp:lastModifiedBy>Kevin Emsweller</cp:lastModifiedBy>
  <cp:revision>6</cp:revision>
  <dcterms:created xsi:type="dcterms:W3CDTF">2018-05-04T10:26:17Z</dcterms:created>
  <dcterms:modified xsi:type="dcterms:W3CDTF">2018-05-04T16:03:56Z</dcterms:modified>
</cp:coreProperties>
</file>